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fipi.ru/navigator-podgotovki/navigator-oge#m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28B0A0-7F67-4F15-95AF-59060DF5F6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сопровождению родителями 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законными </a:t>
            </a:r>
            <a:r>
              <a:rPr lang="ru-RU" sz="36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представителями </a:t>
            </a:r>
            <a:r>
              <a:rPr lang="ru-RU" sz="36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подготовке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итоговой аттестации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EB116FF-A8C3-4D3C-B447-A3F5FF8EF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1096899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53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2D14C9-334B-4A09-95FF-F2C426682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рекомендации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160117D-7D09-4CDC-8674-044FD6ED4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84653"/>
            <a:ext cx="8596668" cy="3880773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Наблюдайте за самочувствием ребенка. Никто, кроме вас не сможет вовремя заметить и предотвратить ухудшение состояние ребенка, связанное с переутомлением.</a:t>
            </a:r>
            <a:endParaRPr lang="ru-RU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/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Контролируйте режим подготовки ребенка, не допускайте перегрузок, объясните ему, что он обязательно должен чередовать занятия с отдыхом.</a:t>
            </a:r>
            <a:endParaRPr lang="ru-RU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/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Обеспечьте дома удобное место для занятий, проследите, чтобы никто из домашних не мешал.</a:t>
            </a:r>
            <a:endParaRPr lang="ru-RU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/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Обратите внимание на питание ребенка. Во время интенсивного умственного напряжения ему необходима питательная и разнообразная пища, сбалансированный комплекс витаминов. Такие продукты, как рыба, мясо, яйца, молочные продукты (творог, сыр и др.), орехи, мед, фрукты (лимоны, апельсины, бананы и др.) и овощи особенно необходимо в период подготовки и сдачи экзаменов.</a:t>
            </a:r>
            <a:endParaRPr lang="ru-RU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/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улучшения памяти, полезно массировать веки кончиками указательных пальцев, массаж ото лба к затылку. Сконцентрировать внимание помогает потирание носа кончиками пальцев.</a:t>
            </a:r>
            <a:endParaRPr lang="ru-RU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/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Повышайте их уверенность в себе, так как чем больше ребенок боится неудачи, тем более вероятности допущения ошибок.</a:t>
            </a:r>
            <a:endParaRPr lang="ru-RU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44E825-2E29-48ED-ABF2-C0F05F52C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Взаимодействие с классным руководителям и учителями-предметниками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495D529-34E2-40DA-B40A-33BD6C226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Регулярный контроль и своевременная реакция на информацию от учителей-предметников, передаваемую через личные сообщения или комментарии к урокам в электронном дневнике;</a:t>
            </a:r>
          </a:p>
          <a:p>
            <a:r>
              <a:rPr lang="ru-RU" dirty="0"/>
              <a:t>Активное инициирование общения с классным руководителем и учителями-предметниками очно и заочно;</a:t>
            </a:r>
          </a:p>
          <a:p>
            <a:r>
              <a:rPr lang="ru-RU" dirty="0"/>
              <a:t>Усиление контроля за посещаемостью ребенком учебных занятий и , особенно, консультаций по подготовке к ОГЭ;</a:t>
            </a:r>
          </a:p>
          <a:p>
            <a:r>
              <a:rPr lang="ru-RU" dirty="0"/>
              <a:t>Усиление контроля за готовностью ребенка к учебным занятиям: наличие тетрадей с регулярными записями классных работ, контроль за наличием домашних заданий.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357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CAB0C1-E34C-4A74-A9D1-1BC941188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Использование городских ресурсов</a:t>
            </a:r>
            <a:br>
              <a:rPr lang="ru-RU" dirty="0"/>
            </a:br>
            <a:r>
              <a:rPr lang="ru-RU" dirty="0"/>
              <a:t>для самоподготовки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6B02623-1CEF-4D90-9D58-D5E19C34B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Сайт ФИПИ .</a:t>
            </a:r>
          </a:p>
          <a:p>
            <a:pPr marL="0" indent="0">
              <a:buNone/>
            </a:pPr>
            <a:r>
              <a:rPr lang="ru-RU" dirty="0"/>
              <a:t>Раздел «Навигатор подготовки» 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http://fipi.ru/navigator-podgotovki/navigator-oge#ma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Библиотека МЭШ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Интернет- ресурс «Мои достижения»</a:t>
            </a:r>
          </a:p>
        </p:txBody>
      </p:sp>
    </p:spTree>
    <p:extLst>
      <p:ext uri="{BB962C8B-B14F-4D97-AF65-F5344CB8AC3E}">
        <p14:creationId xmlns:p14="http://schemas.microsoft.com/office/powerpoint/2010/main" val="426216642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436</TotalTime>
  <Words>279</Words>
  <Application>Microsoft Office PowerPoint</Application>
  <PresentationFormat>Широкоэкранный</PresentationFormat>
  <Paragraphs>23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Аспект</vt:lpstr>
      <vt:lpstr>Рекомендации по сопровождению родителями  или законными представителями подготовке учащихся  к итоговой аттестации</vt:lpstr>
      <vt:lpstr>Общие рекомендации</vt:lpstr>
      <vt:lpstr>Взаимодействие с классным руководителям и учителями-предметниками</vt:lpstr>
      <vt:lpstr>Использование городских ресурсов для самоподготовки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Абрикосова</dc:title>
  <dc:creator>Татуля Татуля</dc:creator>
  <cp:lastModifiedBy>Зам</cp:lastModifiedBy>
  <cp:revision>16</cp:revision>
  <dcterms:created xsi:type="dcterms:W3CDTF">2020-10-26T11:26:30Z</dcterms:created>
  <dcterms:modified xsi:type="dcterms:W3CDTF">2022-03-25T12:53:09Z</dcterms:modified>
</cp:coreProperties>
</file>